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301" r:id="rId4"/>
    <p:sldId id="298" r:id="rId5"/>
    <p:sldId id="299" r:id="rId6"/>
    <p:sldId id="292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06A52B1A-C541-4337-BAF8-24937A7AC964}"/>
    <pc:docChg chg="delSld">
      <pc:chgData name="Adam Minor" userId="8ba41960-985e-40fa-965b-8aad8b24e054" providerId="ADAL" clId="{06A52B1A-C541-4337-BAF8-24937A7AC964}" dt="2024-06-21T13:50:48.244" v="0" actId="47"/>
      <pc:docMkLst>
        <pc:docMk/>
      </pc:docMkLst>
      <pc:sldChg chg="del">
        <pc:chgData name="Adam Minor" userId="8ba41960-985e-40fa-965b-8aad8b24e054" providerId="ADAL" clId="{06A52B1A-C541-4337-BAF8-24937A7AC964}" dt="2024-06-21T13:50:48.244" v="0" actId="47"/>
        <pc:sldMkLst>
          <pc:docMk/>
          <pc:sldMk cId="320362788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background with text overlay&#10;&#10;Description automatically generated">
            <a:extLst>
              <a:ext uri="{FF2B5EF4-FFF2-40B4-BE49-F238E27FC236}">
                <a16:creationId xmlns:a16="http://schemas.microsoft.com/office/drawing/2014/main" id="{DCAD52CC-6A3C-3AB6-05A9-80CB267D9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0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yellow text&#10;&#10;Description automatically generated">
            <a:extLst>
              <a:ext uri="{FF2B5EF4-FFF2-40B4-BE49-F238E27FC236}">
                <a16:creationId xmlns:a16="http://schemas.microsoft.com/office/drawing/2014/main" id="{C0167599-EE84-3C39-07DA-0804A8BF6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7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1DD65803-1632-65C2-6BD8-DAA7E6BC3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64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pattern on a surface&#10;&#10;Description automatically generated">
            <a:extLst>
              <a:ext uri="{FF2B5EF4-FFF2-40B4-BE49-F238E27FC236}">
                <a16:creationId xmlns:a16="http://schemas.microsoft.com/office/drawing/2014/main" id="{A0B0FE75-53E2-421D-26CB-9B6508CFA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6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5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360412-13C7-7FA9-A7E9-24ABD9E9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72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4B4FA-B767-0655-6430-4DE1EE16A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0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1E255-5C86-5C54-57A6-FC3633BA9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3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2024-06-21T13:50:58Z</dcterms:modified>
</cp:coreProperties>
</file>